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2" r:id="rId5"/>
    <p:sldId id="258" r:id="rId6"/>
    <p:sldId id="263" r:id="rId7"/>
    <p:sldId id="265" r:id="rId8"/>
    <p:sldId id="264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821-9053-4313-8F3C-917E1A6FA987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E384-3E5E-45DD-A2DF-7F133737A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8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821-9053-4313-8F3C-917E1A6FA987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E384-3E5E-45DD-A2DF-7F133737A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0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821-9053-4313-8F3C-917E1A6FA987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E384-3E5E-45DD-A2DF-7F133737A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5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821-9053-4313-8F3C-917E1A6FA987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E384-3E5E-45DD-A2DF-7F133737A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16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821-9053-4313-8F3C-917E1A6FA987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E384-3E5E-45DD-A2DF-7F133737A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5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821-9053-4313-8F3C-917E1A6FA987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E384-3E5E-45DD-A2DF-7F133737A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3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821-9053-4313-8F3C-917E1A6FA987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E384-3E5E-45DD-A2DF-7F133737A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6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821-9053-4313-8F3C-917E1A6FA987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E384-3E5E-45DD-A2DF-7F133737A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2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821-9053-4313-8F3C-917E1A6FA987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E384-3E5E-45DD-A2DF-7F133737A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821-9053-4313-8F3C-917E1A6FA987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E384-3E5E-45DD-A2DF-7F133737A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0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D5821-9053-4313-8F3C-917E1A6FA987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E384-3E5E-45DD-A2DF-7F133737A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D5821-9053-4313-8F3C-917E1A6FA987}" type="datetimeFigureOut">
              <a:rPr lang="en-US" smtClean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7E384-3E5E-45DD-A2DF-7F133737A7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4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Poor Laws Reforms 1905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History of Welfare Development in UK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200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05936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Source: Book title “Introduction to Social Welfare”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Authors: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Walter A. Friedlander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Robert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Z.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Apte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 marL="0" indent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marL="0" indent="0">
              <a:buNone/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64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0"/>
            <a:ext cx="8229600" cy="2179638"/>
          </a:xfrm>
        </p:spPr>
        <p:txBody>
          <a:bodyPr>
            <a:norm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153400" cy="6248400"/>
          </a:xfrm>
        </p:spPr>
        <p:txBody>
          <a:bodyPr>
            <a:norm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the beginning of  the twentieth century, the people of England faced the grave threat of unemployment, especially in the coal mining regions.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of the technical superiority of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United States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mines and more favorable production and transportation conditions in the European coal industries, a  number of British mines were forced to discontinue operations.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Other needed fewer workers, and some closed because their coal supply was exhausted.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a result, masses of unemployed coal miners and their families asked for relief. </a:t>
            </a:r>
          </a:p>
        </p:txBody>
      </p:sp>
    </p:spTree>
    <p:extLst>
      <p:ext uri="{BB962C8B-B14F-4D97-AF65-F5344CB8AC3E}">
        <p14:creationId xmlns:p14="http://schemas.microsoft.com/office/powerpoint/2010/main" val="296696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However, it was not possible to put entire communities into the workhouse, as required by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Poor Law of 1834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Some mining towns applied to Parliament for aid.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Private charities found themselves unable to support tens of thousands of jobless families for unlimited periods, and national emergency funds had to be appropriated.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0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Liberal Party in 1905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promised a reform of the poor laws and aid to the unemployed.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“Royal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Commission on the Poor Laws and Relief of Distress,”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Lord George Hamilton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chairman, was appointed.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Among its eighteen members was an aggressive minority composed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Mrs. Beatrice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Webb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Fabian Society),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George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Lansbury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(Trade Unions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Party),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Francis Chandler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(Trade Unions), and the Reverend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Prebendary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later Bishop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Russell Wakefield.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press discussions, the meetings of the Commission were cited as “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Webbs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against the Poor Law.” Beatrice Web was morally supported by her husband, although he was not a  member of the commission.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8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82"/>
            <a:ext cx="8229600" cy="6761018"/>
          </a:xfrm>
        </p:spPr>
        <p:txBody>
          <a:bodyPr>
            <a:norm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Sidney Webb’s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father had served on one of the London boards of guardians, and his son inherited from him a concern for the fate of the workers and the poor.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the time he was sixteen years of age, Sidney Webb had worked for a living.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became an official with London City Council and accepted the role of economic analyst with the Fabian Society.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His wife,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Beatrice Potter Webb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came from a wealthy London business family. During the studies she became interested in economic and political theory.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After serving for some time as a visitor for a district committee of the London Charity Organization Society and as a rent collector in a philanthropic housing project, she assisted Charles Booth in his study of the conditions of workers at the docks and in the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“sweat”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industries of London.</a:t>
            </a:r>
          </a:p>
        </p:txBody>
      </p:sp>
    </p:spTree>
    <p:extLst>
      <p:ext uri="{BB962C8B-B14F-4D97-AF65-F5344CB8AC3E}">
        <p14:creationId xmlns:p14="http://schemas.microsoft.com/office/powerpoint/2010/main" val="12277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 1890 she undertook her own study of the cooperative movement and, during its preparations, met Sidney Webb, who advised her in this research.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After the completion of the work they decided to study the trade union movement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together.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Beatrice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Webb insisted, in the Royal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Commission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a critical investigation of the poor law philosophy and its results.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extent of economic distress that the investigation revealed was appalling.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official statistics showed that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928,621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persons were receiving public relief, among them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300,000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children living under the most unfavorable conditions.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85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There were fundamental differences of opinion between the majority and minority of the commission.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majority wanted a mild reform of the old poor law and advocated close cooperation with private charities.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minority demanded the abolition of the poor law.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99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Poor Law Commission did agree on the following recommendations.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Poor Law unions and boards of guardians should be replaced by county councils, reducing the number of local relief administrations by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three quarters.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punitive character of poor relief should be abolished in favor of a humane public assistance program.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Mixed almshouses should be abolished in hospitals: Mentally deficient and mentally ill patients should be treated in hospitals, and children placed in foster homes or residential schools.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National pensions for the aged, free hospital treatment for the poor gratuitous public employment services, and a program of social insurance with unemployment and invalidity benefits should be introduced.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9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a result of the work of the commission the way for fundamental          progress in social legislation was opened. Already during the sessions of the Royal Commission social legislation had started.</a:t>
            </a:r>
          </a:p>
          <a:p>
            <a:pPr algn="just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The Provision of Meals Act of 1906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organized free school lunches in the elementary schools. </a:t>
            </a:r>
          </a:p>
          <a:p>
            <a:pPr algn="just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The Education Act of 1907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provided medical examination for school children.</a:t>
            </a:r>
          </a:p>
          <a:p>
            <a:pPr algn="just"/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The Old Age Pensions Act of 1908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secured a weekly pension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five shillings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 deserving poor persons over seventy years  of age.</a:t>
            </a:r>
          </a:p>
          <a:p>
            <a:pPr algn="just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1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790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Poor Laws Reforms 1905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Social Work</dc:title>
  <dc:creator>1</dc:creator>
  <cp:lastModifiedBy>Abdul Rehman</cp:lastModifiedBy>
  <cp:revision>16</cp:revision>
  <dcterms:created xsi:type="dcterms:W3CDTF">2020-04-23T20:59:36Z</dcterms:created>
  <dcterms:modified xsi:type="dcterms:W3CDTF">2020-04-25T16:09:38Z</dcterms:modified>
</cp:coreProperties>
</file>